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1" r:id="rId5"/>
    <p:sldId id="259" r:id="rId6"/>
    <p:sldId id="260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17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212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26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519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753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94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700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506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86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1609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4340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9169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7837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236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5437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582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551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EF15BD2-0835-4598-9822-81E5959AB35B}" type="datetimeFigureOut">
              <a:rPr lang="sk-SK" smtClean="0"/>
              <a:t>23.01.2020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073CA-586F-451C-99FD-F4DD56213C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6221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el.cz/5091-pitna-voda-z-oceanu.html" TargetMode="External"/><Relationship Id="rId2" Type="http://schemas.openxmlformats.org/officeDocument/2006/relationships/hyperlink" Target="http://objevit.cz/na-sirem-mori-pouhe-slunce-udela-ze-slane-morske-vody-sladkou-pitnou-t3938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magazin.teraz.sk/technologie/premena-slanej-vody-na-sladku-pitnu/7185-clanok.html" TargetMode="External"/><Relationship Id="rId4" Type="http://schemas.openxmlformats.org/officeDocument/2006/relationships/hyperlink" Target="http://www.voda.wbl.sk/Pitna-voda-z-morskej-vody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56010" y="1349638"/>
            <a:ext cx="8616334" cy="799202"/>
          </a:xfrm>
        </p:spPr>
        <p:txBody>
          <a:bodyPr>
            <a:noAutofit/>
          </a:bodyPr>
          <a:lstStyle/>
          <a:p>
            <a:r>
              <a:rPr lang="sk-SK" sz="3600" dirty="0" smtClean="0"/>
              <a:t>Premena morskej vody na pitnú</a:t>
            </a:r>
            <a:endParaRPr lang="sk-SK" sz="3600" dirty="0"/>
          </a:p>
        </p:txBody>
      </p:sp>
      <p:pic>
        <p:nvPicPr>
          <p:cNvPr id="1026" name="Picture 2" descr="VÃ½sledok vyhÄ¾adÃ¡vania obrÃ¡zkov pre dopyt popraskana zem pu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322" y="2693912"/>
            <a:ext cx="5923555" cy="3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dnadpis 2"/>
          <p:cNvSpPr txBox="1">
            <a:spLocks/>
          </p:cNvSpPr>
          <p:nvPr/>
        </p:nvSpPr>
        <p:spPr>
          <a:xfrm>
            <a:off x="1228344" y="478022"/>
            <a:ext cx="9144000" cy="585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400" b="1" dirty="0" smtClean="0"/>
              <a:t>Meno Priezvisko, trieda</a:t>
            </a:r>
            <a:endParaRPr lang="sk-SK" sz="1400" b="1" dirty="0"/>
          </a:p>
        </p:txBody>
      </p:sp>
    </p:spTree>
    <p:extLst>
      <p:ext uri="{BB962C8B-B14F-4D97-AF65-F5344CB8AC3E}">
        <p14:creationId xmlns:p14="http://schemas.microsoft.com/office/powerpoint/2010/main" val="123074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566293"/>
            <a:ext cx="9467088" cy="1070483"/>
          </a:xfrm>
        </p:spPr>
        <p:txBody>
          <a:bodyPr>
            <a:normAutofit fontScale="90000"/>
          </a:bodyPr>
          <a:lstStyle/>
          <a:p>
            <a:r>
              <a:rPr lang="sk-SK" sz="2400" i="1" dirty="0"/>
              <a:t>Premena slanej vody na pitnú je energeticky a finančne náročná. Vyzerá to ale tak, že je to jediná cesta, ako zabezpečiť dostatok vody pre všetkých.</a:t>
            </a:r>
            <a:endParaRPr lang="sk-SK" sz="2400" dirty="0"/>
          </a:p>
        </p:txBody>
      </p:sp>
      <p:pic>
        <p:nvPicPr>
          <p:cNvPr id="3074" name="Picture 2" descr="http://www2.teraz.sk/usercontent/photos/8/7/3/3-873846b43c2bf496f2ab00800068c0283b159c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47" y="1958975"/>
            <a:ext cx="619125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7480680" y="2898648"/>
            <a:ext cx="4037711" cy="1965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i="1" dirty="0" smtClean="0"/>
              <a:t>Na premenu slanej vody na sladkú môžeme použiť niekoľko metód. Všetky sú finančne náročn</a:t>
            </a:r>
            <a:r>
              <a:rPr lang="sk-SK" sz="2400" i="1" dirty="0"/>
              <a:t>é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80718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5048" y="1682496"/>
            <a:ext cx="10515600" cy="528859"/>
          </a:xfrm>
        </p:spPr>
        <p:txBody>
          <a:bodyPr>
            <a:noAutofit/>
          </a:bodyPr>
          <a:lstStyle/>
          <a:p>
            <a:pPr algn="ctr"/>
            <a:r>
              <a:rPr lang="sk-SK" sz="1600" dirty="0" smtClean="0">
                <a:latin typeface="+mn-lt"/>
              </a:rPr>
              <a:t>Morská </a:t>
            </a:r>
            <a:r>
              <a:rPr lang="sk-SK" sz="1600" dirty="0">
                <a:latin typeface="+mn-lt"/>
              </a:rPr>
              <a:t>voda obsahuje veľa soli ( 32 až 43 gramov v 1 litri), preto nie je vhodná na pitie a </a:t>
            </a:r>
            <a:r>
              <a:rPr lang="sk-SK" sz="1600" dirty="0" smtClean="0">
                <a:latin typeface="+mn-lt"/>
              </a:rPr>
              <a:t>zavlažovanie. </a:t>
            </a:r>
            <a:br>
              <a:rPr lang="sk-SK" sz="1600" dirty="0" smtClean="0">
                <a:latin typeface="+mn-lt"/>
              </a:rPr>
            </a:br>
            <a:endParaRPr lang="sk-SK" sz="1600" dirty="0">
              <a:latin typeface="+mn-lt"/>
            </a:endParaRPr>
          </a:p>
        </p:txBody>
      </p:sp>
      <p:pic>
        <p:nvPicPr>
          <p:cNvPr id="2052" name="Picture 4" descr="http://www2.teraz.sk/usercontent/photos/8/4/6/3-8462c15a36955fb5bae89c508874dd4621c3a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103" y="3426129"/>
            <a:ext cx="4351948" cy="283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voda.wbl.sk/odso__ovani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83" y="3338438"/>
            <a:ext cx="4379850" cy="300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3176301" y="348085"/>
            <a:ext cx="5827776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dirty="0" smtClean="0"/>
              <a:t>Premena vyparovaním</a:t>
            </a:r>
            <a:endParaRPr lang="sk-SK" sz="3600" dirty="0"/>
          </a:p>
        </p:txBody>
      </p:sp>
      <p:sp>
        <p:nvSpPr>
          <p:cNvPr id="4" name="Obdĺžnik 3"/>
          <p:cNvSpPr/>
          <p:nvPr/>
        </p:nvSpPr>
        <p:spPr>
          <a:xfrm>
            <a:off x="1133983" y="228670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600" dirty="0"/>
              <a:t>Vyparovaním oddelíme vodu, ktorá uniká ako vodná para. Tá sa zachytáva v špeciálnej aparatúre, kde sa znovu skvapalní.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7815072" y="3001086"/>
            <a:ext cx="3069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dirty="0" smtClean="0"/>
              <a:t>Moderný prístroj na odsoľovanie</a:t>
            </a: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59258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4589" y="1182737"/>
            <a:ext cx="7510272" cy="694943"/>
          </a:xfrm>
        </p:spPr>
        <p:txBody>
          <a:bodyPr>
            <a:normAutofit/>
          </a:bodyPr>
          <a:lstStyle/>
          <a:p>
            <a:r>
              <a:rPr lang="sk-SK" sz="1600" dirty="0" smtClean="0"/>
              <a:t>Pri destilovaní vzniká teplo, ktoré sa využíva </a:t>
            </a:r>
            <a:r>
              <a:rPr lang="sk-SK" sz="1600" dirty="0"/>
              <a:t>na výrobu elektriny.</a:t>
            </a:r>
          </a:p>
        </p:txBody>
      </p:sp>
      <p:pic>
        <p:nvPicPr>
          <p:cNvPr id="6146" name="Picture 2" descr="http://www.osel.cz/_popisky/127_/1276066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12" y="3308541"/>
            <a:ext cx="4419600" cy="17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2520696" y="340068"/>
            <a:ext cx="7318248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dirty="0" smtClean="0"/>
              <a:t>Premena pomocou destilácie</a:t>
            </a:r>
            <a:endParaRPr lang="sk-SK" sz="3600" dirty="0"/>
          </a:p>
        </p:txBody>
      </p:sp>
      <p:pic>
        <p:nvPicPr>
          <p:cNvPr id="6148" name="Picture 4" descr="VÃ½sledok vyhÄ¾adÃ¡vania obrÃ¡zkov pre dopyt premena slanej vody na sladku destilaci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135" y="2925128"/>
            <a:ext cx="5715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1"/>
          <p:cNvSpPr txBox="1">
            <a:spLocks/>
          </p:cNvSpPr>
          <p:nvPr/>
        </p:nvSpPr>
        <p:spPr>
          <a:xfrm>
            <a:off x="819912" y="2581117"/>
            <a:ext cx="4538472" cy="4912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600" dirty="0" smtClean="0"/>
              <a:t>Najväčšie </a:t>
            </a:r>
            <a:r>
              <a:rPr lang="sk-SK" sz="1600" dirty="0" err="1" smtClean="0"/>
              <a:t>odsoľovacie</a:t>
            </a:r>
            <a:r>
              <a:rPr lang="sk-SK" sz="1600" dirty="0" smtClean="0"/>
              <a:t> zariadenie na svete, </a:t>
            </a:r>
            <a:r>
              <a:rPr lang="sk-SK" sz="1600" dirty="0" err="1" smtClean="0"/>
              <a:t>Jebel</a:t>
            </a:r>
            <a:r>
              <a:rPr lang="sk-SK" sz="1600" dirty="0" smtClean="0"/>
              <a:t> </a:t>
            </a:r>
            <a:r>
              <a:rPr lang="sk-SK" sz="1600" dirty="0" err="1" smtClean="0"/>
              <a:t>Ali</a:t>
            </a:r>
            <a:r>
              <a:rPr lang="sk-SK" sz="1600" dirty="0" smtClean="0"/>
              <a:t>,  Spojené Arabské Emiráty</a:t>
            </a:r>
            <a:endParaRPr lang="sk-SK" sz="1600" dirty="0"/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6010657" y="2113837"/>
            <a:ext cx="4788408" cy="535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600" dirty="0" smtClean="0"/>
              <a:t>Premena morskej vody na sladkú pomocou destilácie.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5783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osel.cz/_popisky/127_/12760664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63" y="1616392"/>
            <a:ext cx="6505575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ĺžnik 6"/>
          <p:cNvSpPr/>
          <p:nvPr/>
        </p:nvSpPr>
        <p:spPr>
          <a:xfrm>
            <a:off x="859663" y="442988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0" i="0" dirty="0" smtClean="0">
                <a:effectLst/>
                <a:latin typeface="Helvetica" panose="020B0604020202020204" pitchFamily="34" charset="0"/>
              </a:rPr>
              <a:t>Modernejší a efektívnejší spôsob predstavuje reverzná </a:t>
            </a:r>
            <a:r>
              <a:rPr lang="sk-SK" b="0" i="0" dirty="0" err="1" smtClean="0">
                <a:effectLst/>
                <a:latin typeface="Helvetica" panose="020B0604020202020204" pitchFamily="34" charset="0"/>
              </a:rPr>
              <a:t>osmóza</a:t>
            </a:r>
            <a:r>
              <a:rPr lang="sk-SK" b="0" i="0" dirty="0" smtClean="0">
                <a:effectLst/>
                <a:latin typeface="Helvetica" panose="020B0604020202020204" pitchFamily="34" charset="0"/>
              </a:rPr>
              <a:t>. Ide vlastne o filtráciu cez špeciálne membrány s tak malými otvormi (pórmi), že cez </a:t>
            </a:r>
            <a:r>
              <a:rPr lang="sk-SK" b="0" i="0" dirty="0" err="1" smtClean="0">
                <a:effectLst/>
                <a:latin typeface="Helvetica" panose="020B0604020202020204" pitchFamily="34" charset="0"/>
              </a:rPr>
              <a:t>ne</a:t>
            </a:r>
            <a:r>
              <a:rPr lang="sk-SK" b="0" i="0" dirty="0" smtClean="0">
                <a:effectLst/>
                <a:latin typeface="Helvetica" panose="020B0604020202020204" pitchFamily="34" charset="0"/>
              </a:rPr>
              <a:t> prejdú len molekuly vody, ale už nie ióny rozpustených solí. Slaný roztok cez </a:t>
            </a:r>
            <a:r>
              <a:rPr lang="sk-SK" b="0" i="0" dirty="0" err="1" smtClean="0">
                <a:effectLst/>
                <a:latin typeface="Helvetica" panose="020B0604020202020204" pitchFamily="34" charset="0"/>
              </a:rPr>
              <a:t>ne</a:t>
            </a:r>
            <a:r>
              <a:rPr lang="sk-SK" b="0" i="0" dirty="0" smtClean="0">
                <a:effectLst/>
                <a:latin typeface="Helvetica" panose="020B0604020202020204" pitchFamily="34" charset="0"/>
              </a:rPr>
              <a:t> teda nepretečie, prepustia v podstate čistú vodu</a:t>
            </a:r>
            <a:endParaRPr lang="sk-SK" dirty="0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838200" y="365125"/>
            <a:ext cx="10515600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dirty="0" smtClean="0"/>
              <a:t>Premena pomocou reverznej </a:t>
            </a:r>
            <a:r>
              <a:rPr lang="sk-SK" sz="3600" dirty="0" err="1" smtClean="0"/>
              <a:t>osmózy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5176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72072" y="1005839"/>
            <a:ext cx="2974848" cy="393827"/>
          </a:xfrm>
        </p:spPr>
        <p:txBody>
          <a:bodyPr>
            <a:noAutofit/>
          </a:bodyPr>
          <a:lstStyle/>
          <a:p>
            <a:r>
              <a:rPr lang="sk-SK" sz="1400" b="1" dirty="0" smtClean="0"/>
              <a:t>Jednoduchý solárny destilačný prístroj</a:t>
            </a:r>
            <a:endParaRPr lang="sk-SK" sz="11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629" y="1472181"/>
            <a:ext cx="2233363" cy="5252085"/>
          </a:xfrm>
          <a:prstGeom prst="rect">
            <a:avLst/>
          </a:prstGeom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838200" y="365125"/>
            <a:ext cx="8891016" cy="704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dirty="0" smtClean="0"/>
              <a:t>Jednoduchý systém na premenu slanej vody na sladkú</a:t>
            </a:r>
            <a:endParaRPr lang="sk-SK" sz="3600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1328928" y="2511423"/>
            <a:ext cx="5544312" cy="2551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100" dirty="0" smtClean="0"/>
              <a:t/>
            </a:r>
            <a:br>
              <a:rPr lang="sk-SK" sz="1100" dirty="0" smtClean="0"/>
            </a:b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b="1" dirty="0" smtClean="0"/>
              <a:t>Fyzikálno-chemický princíp činnosti</a:t>
            </a:r>
            <a:br>
              <a:rPr lang="sk-SK" sz="1600" b="1" dirty="0" smtClean="0"/>
            </a:br>
            <a:r>
              <a:rPr lang="sk-SK" sz="1600" dirty="0" smtClean="0"/>
              <a:t>Slnečné žiarenie ohrieva nádobu a v nej nastáva vyparovanie</a:t>
            </a:r>
            <a:br>
              <a:rPr lang="sk-SK" sz="1600" dirty="0" smtClean="0"/>
            </a:br>
            <a:r>
              <a:rPr lang="sk-SK" sz="1600" dirty="0" smtClean="0"/>
              <a:t>Nakoľko je nádoba uzavretá, vyparená voda sa zachytí na igelite ktorý je v tvare lieviku</a:t>
            </a:r>
            <a:br>
              <a:rPr lang="sk-SK" sz="1600" dirty="0" smtClean="0"/>
            </a:br>
            <a:r>
              <a:rPr lang="sk-SK" sz="1600" dirty="0" smtClean="0"/>
              <a:t>kvapky vody stečú do menšej nádoby</a:t>
            </a:r>
            <a:br>
              <a:rPr lang="sk-SK" sz="1600" dirty="0" smtClean="0"/>
            </a:br>
            <a:r>
              <a:rPr lang="sk-SK" sz="1600" dirty="0" smtClean="0"/>
              <a:t>Po vyparení morskej vody ostanú na dne kryštáliky soli</a:t>
            </a:r>
            <a:r>
              <a:rPr lang="sk-SK" sz="1200" dirty="0" smtClean="0"/>
              <a:t/>
            </a:r>
            <a:br>
              <a:rPr lang="sk-SK" sz="1200" dirty="0" smtClean="0"/>
            </a:br>
            <a:r>
              <a:rPr lang="sk-SK" sz="1200" b="1" dirty="0" smtClean="0"/>
              <a:t/>
            </a:r>
            <a:br>
              <a:rPr lang="sk-SK" sz="1200" b="1" dirty="0" smtClean="0"/>
            </a:br>
            <a:r>
              <a:rPr lang="sk-SK" dirty="0" smtClean="0"/>
              <a:t/>
            </a:r>
            <a:br>
              <a:rPr lang="sk-SK" dirty="0" smtClean="0"/>
            </a:br>
            <a:endParaRPr lang="sk-SK" sz="1100" dirty="0"/>
          </a:p>
        </p:txBody>
      </p:sp>
    </p:spTree>
    <p:extLst>
      <p:ext uri="{BB962C8B-B14F-4D97-AF65-F5344CB8AC3E}">
        <p14:creationId xmlns:p14="http://schemas.microsoft.com/office/powerpoint/2010/main" val="424239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54380" y="260694"/>
            <a:ext cx="4328225" cy="1028610"/>
          </a:xfrm>
        </p:spPr>
        <p:txBody>
          <a:bodyPr/>
          <a:lstStyle/>
          <a:p>
            <a:r>
              <a:rPr lang="sk-SK" sz="3600" dirty="0" smtClean="0"/>
              <a:t>Zaujímavosť</a:t>
            </a:r>
            <a:endParaRPr lang="sk-SK" sz="3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1051" y="1853248"/>
            <a:ext cx="5641520" cy="2980809"/>
          </a:xfrm>
        </p:spPr>
        <p:txBody>
          <a:bodyPr/>
          <a:lstStyle/>
          <a:p>
            <a:r>
              <a:rPr lang="sk-SK" dirty="0"/>
              <a:t>Ľudská populácia stále rastie a problém s nedostatkom pitnej vody bude najmä v suchých oblastiach čoraz naliehavejší. Vedci odhadli, že každých 20 rokov sa celosvetová spotreba sladkej vody zdvojnásobí. To si už dnes vyžaduje využívanie aj iných zdrojov, než je klasické čerpanie z podzemných zdrojov. </a:t>
            </a:r>
          </a:p>
          <a:p>
            <a:endParaRPr lang="sk-SK" dirty="0"/>
          </a:p>
        </p:txBody>
      </p:sp>
      <p:pic>
        <p:nvPicPr>
          <p:cNvPr id="2050" name="Picture 2" descr="VÃ½sledok vyhÄ¾adÃ¡vania obrÃ¡zkov pre dopyt kvapka vody sladkej vo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493" y="1853248"/>
            <a:ext cx="5247049" cy="327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04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874776" y="1965959"/>
            <a:ext cx="10515600" cy="1910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000" dirty="0" smtClean="0"/>
              <a:t>Použité zdroje (internet):</a:t>
            </a: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>
                <a:hlinkClick r:id="rId2"/>
              </a:rPr>
              <a:t>http://objevit.cz/na-sirem-mori-pouhe-slunce-udela-ze-slane-morske-vody-sladkou-pitnou-t39384</a:t>
            </a: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>
                <a:hlinkClick r:id="rId3"/>
              </a:rPr>
              <a:t>http://www.osel.cz/5091-pitna-voda-z-oceanu.html</a:t>
            </a: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>
                <a:hlinkClick r:id="rId4"/>
              </a:rPr>
              <a:t>http://www.voda.wbl.sk/Pitna-voda-z-morskej-vody.html</a:t>
            </a: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dirty="0" smtClean="0">
                <a:hlinkClick r:id="rId5"/>
              </a:rPr>
              <a:t>http://webmagazin.teraz.sk/technologie/premena-slanej-vody-na-sladku-pitnu/7185-clanok.html</a:t>
            </a:r>
            <a:r>
              <a:rPr lang="sk-SK" sz="1600" dirty="0" smtClean="0"/>
              <a:t/>
            </a:r>
            <a:br>
              <a:rPr lang="sk-SK" sz="1600" dirty="0" smtClean="0"/>
            </a:b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54841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2316480" y="2126869"/>
            <a:ext cx="79192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5400" dirty="0" smtClean="0"/>
              <a:t>Ďakujem za pozornosť</a:t>
            </a:r>
            <a:endParaRPr lang="sk-SK" sz="5400" dirty="0"/>
          </a:p>
        </p:txBody>
      </p:sp>
      <p:pic>
        <p:nvPicPr>
          <p:cNvPr id="1028" name="Picture 4" descr="VÃ½sledok vyhÄ¾adÃ¡vania obrÃ¡zkov pre dopyt smajl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74" y="3655624"/>
            <a:ext cx="4503973" cy="273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13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ó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255</Words>
  <Application>Microsoft Office PowerPoint</Application>
  <PresentationFormat>Širokouhlá</PresentationFormat>
  <Paragraphs>21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Helvetica</vt:lpstr>
      <vt:lpstr>Wingdings 3</vt:lpstr>
      <vt:lpstr>Ión</vt:lpstr>
      <vt:lpstr>Prezentácia programu PowerPoint</vt:lpstr>
      <vt:lpstr>Premena slanej vody na pitnú je energeticky a finančne náročná. Vyzerá to ale tak, že je to jediná cesta, ako zabezpečiť dostatok vody pre všetkých.</vt:lpstr>
      <vt:lpstr>Morská voda obsahuje veľa soli ( 32 až 43 gramov v 1 litri), preto nie je vhodná na pitie a zavlažovanie.  </vt:lpstr>
      <vt:lpstr>Pri destilovaní vzniká teplo, ktoré sa využíva na výrobu elektriny.</vt:lpstr>
      <vt:lpstr>Prezentácia programu PowerPoint</vt:lpstr>
      <vt:lpstr>Jednoduchý solárny destilačný prístroj</vt:lpstr>
      <vt:lpstr>Zaujímavosť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Palo</dc:creator>
  <cp:lastModifiedBy>Pavol Paškevič</cp:lastModifiedBy>
  <cp:revision>14</cp:revision>
  <dcterms:created xsi:type="dcterms:W3CDTF">2018-12-23T10:00:21Z</dcterms:created>
  <dcterms:modified xsi:type="dcterms:W3CDTF">2020-01-23T13:17:11Z</dcterms:modified>
</cp:coreProperties>
</file>