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34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206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629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012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165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72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8719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25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22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948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120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422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3941F-EB09-408B-82F9-1EBB1ECF900F}" type="datetimeFigureOut">
              <a:rPr lang="sk-SK" smtClean="0"/>
              <a:t>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E37F4-A4ED-4469-B232-E4DBE735B3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888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Ľudové piesne na Slovensku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k-SK" sz="1600" dirty="0" smtClean="0"/>
          </a:p>
          <a:p>
            <a:pPr marL="0" indent="0">
              <a:buNone/>
            </a:pPr>
            <a:r>
              <a:rPr lang="sk-SK" sz="1600" b="1" dirty="0" smtClean="0"/>
              <a:t>Neďaleko od Trenčína – text</a:t>
            </a:r>
          </a:p>
          <a:p>
            <a:pPr marL="0" indent="0">
              <a:buNone/>
            </a:pPr>
            <a:r>
              <a:rPr lang="sk-SK" sz="1600" dirty="0" smtClean="0"/>
              <a:t>Neďaleko od Trenčína, býva pekná Katarína.</a:t>
            </a:r>
            <a:br>
              <a:rPr lang="sk-SK" sz="1600" dirty="0" smtClean="0"/>
            </a:br>
            <a:r>
              <a:rPr lang="sk-SK" sz="1600" dirty="0" err="1" smtClean="0"/>
              <a:t>Ref</a:t>
            </a:r>
            <a:r>
              <a:rPr lang="sk-SK" sz="1600" dirty="0" smtClean="0"/>
              <a:t>: Čierne oči má, to musí byť ma milá,</a:t>
            </a:r>
            <a:br>
              <a:rPr lang="sk-SK" sz="1600" dirty="0" smtClean="0"/>
            </a:br>
            <a:r>
              <a:rPr lang="sk-SK" sz="1600" dirty="0" smtClean="0"/>
              <a:t>takú </a:t>
            </a:r>
            <a:r>
              <a:rPr lang="sk-SK" sz="1600" dirty="0" err="1" smtClean="0"/>
              <a:t>frajerečku</a:t>
            </a:r>
            <a:r>
              <a:rPr lang="sk-SK" sz="1600" dirty="0" smtClean="0"/>
              <a:t> chcem, čo má meno Katarína.</a:t>
            </a:r>
            <a:br>
              <a:rPr lang="sk-SK" sz="1600" dirty="0" smtClean="0"/>
            </a:b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/>
              <a:t>Viedol som ju cez tie hory, mojej mamke do komory.</a:t>
            </a:r>
            <a:br>
              <a:rPr lang="sk-SK" sz="1600" dirty="0" smtClean="0"/>
            </a:br>
            <a:r>
              <a:rPr lang="sk-SK" sz="1600" dirty="0" smtClean="0"/>
              <a:t>Čierne oči má, to musí byť ma milá,</a:t>
            </a:r>
            <a:br>
              <a:rPr lang="sk-SK" sz="1600" dirty="0" smtClean="0"/>
            </a:br>
            <a:r>
              <a:rPr lang="sk-SK" sz="1600" dirty="0" smtClean="0"/>
              <a:t>takú </a:t>
            </a:r>
            <a:r>
              <a:rPr lang="sk-SK" sz="1600" dirty="0" err="1" smtClean="0"/>
              <a:t>frajerečku</a:t>
            </a:r>
            <a:r>
              <a:rPr lang="sk-SK" sz="1600" dirty="0" smtClean="0"/>
              <a:t> chcem, čo má meno Katarína.</a:t>
            </a:r>
            <a:br>
              <a:rPr lang="sk-SK" sz="1600" dirty="0" smtClean="0"/>
            </a:b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/>
              <a:t>My sme chlapci od dediny, milujeme Kataríny.</a:t>
            </a:r>
            <a:br>
              <a:rPr lang="sk-SK" sz="1600" dirty="0" smtClean="0"/>
            </a:br>
            <a:r>
              <a:rPr lang="sk-SK" sz="1600" dirty="0" smtClean="0"/>
              <a:t>Čierne oči má, to musí byť ma milá,</a:t>
            </a:r>
            <a:br>
              <a:rPr lang="sk-SK" sz="1600" dirty="0" smtClean="0"/>
            </a:br>
            <a:r>
              <a:rPr lang="sk-SK" sz="1600" dirty="0" smtClean="0"/>
              <a:t>takú </a:t>
            </a:r>
            <a:r>
              <a:rPr lang="sk-SK" sz="1600" dirty="0" err="1" smtClean="0"/>
              <a:t>frajerečku</a:t>
            </a:r>
            <a:r>
              <a:rPr lang="sk-SK" sz="1600" dirty="0" smtClean="0"/>
              <a:t> chcem, čo má meno Katarína.</a:t>
            </a:r>
            <a:br>
              <a:rPr lang="sk-SK" sz="1600" dirty="0" smtClean="0"/>
            </a:b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/>
              <a:t>Takú frajerku som dostal, ako by ju sám čert poslal.</a:t>
            </a:r>
            <a:br>
              <a:rPr lang="sk-SK" sz="1600" dirty="0" smtClean="0"/>
            </a:br>
            <a:r>
              <a:rPr lang="sk-SK" sz="1600" dirty="0" smtClean="0"/>
              <a:t>Čierne oči má, to musí byť ma milá,</a:t>
            </a:r>
            <a:br>
              <a:rPr lang="sk-SK" sz="1600" dirty="0" smtClean="0"/>
            </a:br>
            <a:r>
              <a:rPr lang="sk-SK" sz="1600" dirty="0" smtClean="0"/>
              <a:t>takú </a:t>
            </a:r>
            <a:r>
              <a:rPr lang="sk-SK" sz="1600" dirty="0" err="1" smtClean="0"/>
              <a:t>frajerečku</a:t>
            </a:r>
            <a:r>
              <a:rPr lang="sk-SK" sz="1600" dirty="0" smtClean="0"/>
              <a:t> chcem, čo má meno Katarína.</a:t>
            </a:r>
            <a:br>
              <a:rPr lang="sk-SK" sz="1600" dirty="0" smtClean="0"/>
            </a:br>
            <a:endParaRPr lang="sk-SK" sz="1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Ľudové piesne sú stáročia staré, nevieme, kto ich vytvoril. Sú však aj také, čo vznikli v našej súčasnosti. </a:t>
            </a:r>
          </a:p>
          <a:p>
            <a:r>
              <a:rPr lang="sk-SK" dirty="0" smtClean="0"/>
              <a:t>Napríklad jedna vznikla pri Trenčíne a má niekoľko desiatok rokov.  Ale aj tak nevieme, kto je jej autorom, lebo si zabudol do piesne vpísať svoje meno, poznačil tam iba miesto, kde pieseň vznikla: NEĎALEKO OD TRENČÍNA</a:t>
            </a:r>
          </a:p>
          <a:p>
            <a:endParaRPr lang="sk-SK" dirty="0"/>
          </a:p>
          <a:p>
            <a:r>
              <a:rPr lang="sk-SK" dirty="0" smtClean="0"/>
              <a:t>Ľudové piesne sa spievajú pri rôznych príležitostiach ako sú oslavy, svadby, stretnutia rodín a podobne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33119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/>
          </a:bodyPr>
          <a:lstStyle/>
          <a:p>
            <a:r>
              <a:rPr lang="sk-SK" sz="1400" dirty="0" smtClean="0"/>
              <a:t>Ľudové piesne na Slovensku - </a:t>
            </a:r>
            <a:r>
              <a:rPr lang="sk-SK" sz="1400" dirty="0"/>
              <a:t>Neďaleko od </a:t>
            </a:r>
            <a:r>
              <a:rPr lang="sk-SK" sz="1400" dirty="0" smtClean="0"/>
              <a:t>Trenčína</a:t>
            </a:r>
            <a:endParaRPr lang="sk-SK" sz="1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3008313" cy="5145435"/>
          </a:xfrm>
        </p:spPr>
        <p:txBody>
          <a:bodyPr/>
          <a:lstStyle/>
          <a:p>
            <a:r>
              <a:rPr lang="sk-SK" dirty="0" smtClean="0"/>
              <a:t>Táto pieseň, ako už názov napovedá, pochádza z Trenčianskeho kraja</a:t>
            </a:r>
          </a:p>
          <a:p>
            <a:endParaRPr lang="sk-SK" dirty="0"/>
          </a:p>
          <a:p>
            <a:r>
              <a:rPr lang="sk-SK" dirty="0" smtClean="0"/>
              <a:t>Pri slávnostiach sa zvyknú podávať aj tradičné jedlá ako napríklad halušky, guláš, pirohy, šišky, fánky a iné dobroty</a:t>
            </a:r>
          </a:p>
          <a:p>
            <a:endParaRPr lang="sk-SK" dirty="0" smtClean="0"/>
          </a:p>
          <a:p>
            <a:r>
              <a:rPr lang="sk-SK" dirty="0" smtClean="0"/>
              <a:t>Pri slávnostných príležitostiach sa ľudia obliekajú do krojov, ktoré sú špecifické podľa regiónu. V Trenčianskom kraji sú kroje skôr jednoduchšie a nezvyknú byť tak bohato zdobené ako v iných krajoch. Kroje na obrázkoch pochádzajú z Piešťan a Myjavy</a:t>
            </a:r>
          </a:p>
          <a:p>
            <a:endParaRPr lang="sk-SK" dirty="0"/>
          </a:p>
          <a:p>
            <a:r>
              <a:rPr lang="sk-SK" dirty="0" smtClean="0"/>
              <a:t>Ľudové piesne sa hrávajú väčšinou v zostave muzikantov, kde sú zastúpené  husle, kontrabas, prípadne harmonika – akordeón</a:t>
            </a:r>
          </a:p>
          <a:p>
            <a:endParaRPr lang="sk-S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163" y="548680"/>
            <a:ext cx="3600400" cy="182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12" y="4581128"/>
            <a:ext cx="263872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thumbnai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36912"/>
            <a:ext cx="1226549" cy="163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thumbnai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36912"/>
            <a:ext cx="1226550" cy="163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thumbnai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13" y="2636912"/>
            <a:ext cx="1224136" cy="16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81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202</Words>
  <Application>Microsoft Office PowerPoint</Application>
  <PresentationFormat>Prezentácia na obrazovke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3" baseType="lpstr">
      <vt:lpstr>Motív Office</vt:lpstr>
      <vt:lpstr>Ľudové piesne na Slovensku</vt:lpstr>
      <vt:lpstr>Ľudové piesne na Slovensku - Neďaleko od Trenčína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Ľudové piesne na Slovensku</dc:title>
  <dc:creator>Pavol</dc:creator>
  <cp:lastModifiedBy>Pavol</cp:lastModifiedBy>
  <cp:revision>5</cp:revision>
  <dcterms:created xsi:type="dcterms:W3CDTF">2016-02-06T15:12:08Z</dcterms:created>
  <dcterms:modified xsi:type="dcterms:W3CDTF">2016-02-06T15:42:01Z</dcterms:modified>
</cp:coreProperties>
</file>