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828A2-B696-4B6F-BF1B-31A67B5D89AA}" type="datetimeFigureOut">
              <a:rPr lang="sk-SK" smtClean="0"/>
              <a:t>23.01.2020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DC1A9-1535-43FC-9A6C-2118BB4C39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79202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828A2-B696-4B6F-BF1B-31A67B5D89AA}" type="datetimeFigureOut">
              <a:rPr lang="sk-SK" smtClean="0"/>
              <a:t>23.01.2020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DC1A9-1535-43FC-9A6C-2118BB4C39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33091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828A2-B696-4B6F-BF1B-31A67B5D89AA}" type="datetimeFigureOut">
              <a:rPr lang="sk-SK" smtClean="0"/>
              <a:t>23.01.2020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DC1A9-1535-43FC-9A6C-2118BB4C39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26659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828A2-B696-4B6F-BF1B-31A67B5D89AA}" type="datetimeFigureOut">
              <a:rPr lang="sk-SK" smtClean="0"/>
              <a:t>23.01.2020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DC1A9-1535-43FC-9A6C-2118BB4C39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54273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828A2-B696-4B6F-BF1B-31A67B5D89AA}" type="datetimeFigureOut">
              <a:rPr lang="sk-SK" smtClean="0"/>
              <a:t>23.01.2020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DC1A9-1535-43FC-9A6C-2118BB4C39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85146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828A2-B696-4B6F-BF1B-31A67B5D89AA}" type="datetimeFigureOut">
              <a:rPr lang="sk-SK" smtClean="0"/>
              <a:t>23.01.2020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DC1A9-1535-43FC-9A6C-2118BB4C39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90975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828A2-B696-4B6F-BF1B-31A67B5D89AA}" type="datetimeFigureOut">
              <a:rPr lang="sk-SK" smtClean="0"/>
              <a:t>23.01.2020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DC1A9-1535-43FC-9A6C-2118BB4C39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13853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828A2-B696-4B6F-BF1B-31A67B5D89AA}" type="datetimeFigureOut">
              <a:rPr lang="sk-SK" smtClean="0"/>
              <a:t>23.01.2020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DC1A9-1535-43FC-9A6C-2118BB4C39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67804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828A2-B696-4B6F-BF1B-31A67B5D89AA}" type="datetimeFigureOut">
              <a:rPr lang="sk-SK" smtClean="0"/>
              <a:t>23.01.2020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DC1A9-1535-43FC-9A6C-2118BB4C39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33554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828A2-B696-4B6F-BF1B-31A67B5D89AA}" type="datetimeFigureOut">
              <a:rPr lang="sk-SK" smtClean="0"/>
              <a:t>23.01.2020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DC1A9-1535-43FC-9A6C-2118BB4C39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24082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828A2-B696-4B6F-BF1B-31A67B5D89AA}" type="datetimeFigureOut">
              <a:rPr lang="sk-SK" smtClean="0"/>
              <a:t>23.01.2020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DC1A9-1535-43FC-9A6C-2118BB4C39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57361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828A2-B696-4B6F-BF1B-31A67B5D89AA}" type="datetimeFigureOut">
              <a:rPr lang="sk-SK" smtClean="0"/>
              <a:t>23.01.2020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4DC1A9-1535-43FC-9A6C-2118BB4C39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71205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sk.wikipedia.org/wiki/Elektrick%C3%A1_gitara" TargetMode="External"/><Relationship Id="rId13" Type="http://schemas.openxmlformats.org/officeDocument/2006/relationships/hyperlink" Target="https://sk.wikipedia.org/w/index.php?title=Magnetick%C3%BD_sn%C3%ADma%C4%8D&amp;action=edit&amp;redlink=1" TargetMode="External"/><Relationship Id="rId18" Type="http://schemas.openxmlformats.org/officeDocument/2006/relationships/hyperlink" Target="https://sk.wikipedia.org/wiki/Hudobn%C3%ADk" TargetMode="External"/><Relationship Id="rId3" Type="http://schemas.openxmlformats.org/officeDocument/2006/relationships/hyperlink" Target="https://sk.wikipedia.org/wiki/Uhl%C3%ADkov%C3%A9_vl%C3%A1kno" TargetMode="External"/><Relationship Id="rId21" Type="http://schemas.openxmlformats.org/officeDocument/2006/relationships/hyperlink" Target="https://sk.wikipedia.org/wiki/Hudobn%C3%BD_%C5%BE%C3%A1ner" TargetMode="External"/><Relationship Id="rId7" Type="http://schemas.openxmlformats.org/officeDocument/2006/relationships/hyperlink" Target="https://sk.wikipedia.org/wiki/Stredovek" TargetMode="External"/><Relationship Id="rId12" Type="http://schemas.openxmlformats.org/officeDocument/2006/relationships/hyperlink" Target="https://sk.wikipedia.org/wiki/Basov%C3%A1_gitara" TargetMode="External"/><Relationship Id="rId17" Type="http://schemas.openxmlformats.org/officeDocument/2006/relationships/hyperlink" Target="https://sk.wikipedia.org/w/index.php?title=PHASE&amp;action=edit&amp;redlink=1" TargetMode="External"/><Relationship Id="rId2" Type="http://schemas.openxmlformats.org/officeDocument/2006/relationships/hyperlink" Target="https://sk.wikipedia.org/wiki/Hudobn%C3%BD_n%C3%A1stroj" TargetMode="External"/><Relationship Id="rId16" Type="http://schemas.openxmlformats.org/officeDocument/2006/relationships/hyperlink" Target="https://sk.wikipedia.org/w/index.php?title=Korekcie&amp;action=edit&amp;redlink=1" TargetMode="External"/><Relationship Id="rId20" Type="http://schemas.openxmlformats.org/officeDocument/2006/relationships/hyperlink" Target="https://sk.wikipedia.org/wiki/Hudobn%C3%A1_skupina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k.wikipedia.org/wiki/Akustick%C3%A1_gitara" TargetMode="External"/><Relationship Id="rId11" Type="http://schemas.openxmlformats.org/officeDocument/2006/relationships/hyperlink" Target="https://sk.wikipedia.org/wiki/Reproduktor" TargetMode="External"/><Relationship Id="rId5" Type="http://schemas.openxmlformats.org/officeDocument/2006/relationships/hyperlink" Target="https://sk.wikipedia.org/wiki/Dobro_(hudobn%C3%BD_n%C3%A1stroj)" TargetMode="External"/><Relationship Id="rId15" Type="http://schemas.openxmlformats.org/officeDocument/2006/relationships/hyperlink" Target="https://sk.wikipedia.org/wiki/Predzosil%C5%88ova%C4%8D" TargetMode="External"/><Relationship Id="rId10" Type="http://schemas.openxmlformats.org/officeDocument/2006/relationships/hyperlink" Target="https://sk.wikipedia.org/w/index.php?title=Zosil%C5%88ova%C4%8Dom&amp;action=edit&amp;redlink=1" TargetMode="External"/><Relationship Id="rId19" Type="http://schemas.openxmlformats.org/officeDocument/2006/relationships/hyperlink" Target="https://sk.wikipedia.org/wiki/Profesion%C3%A1l" TargetMode="External"/><Relationship Id="rId4" Type="http://schemas.openxmlformats.org/officeDocument/2006/relationships/hyperlink" Target="https://sk.wikipedia.org/wiki/Oce%C4%BE" TargetMode="External"/><Relationship Id="rId9" Type="http://schemas.openxmlformats.org/officeDocument/2006/relationships/hyperlink" Target="https://sk.wikipedia.org/w/index.php?title=Efektom&amp;action=edit&amp;redlink=1" TargetMode="External"/><Relationship Id="rId14" Type="http://schemas.openxmlformats.org/officeDocument/2006/relationships/hyperlink" Target="https://sk.wikipedia.org/w/index.php?title=Piezo-elektrick%C3%BD_sn%C3%ADma%C4%8D&amp;action=edit&amp;redlink=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2686050" cy="287337"/>
          </a:xfrm>
        </p:spPr>
        <p:txBody>
          <a:bodyPr>
            <a:normAutofit fontScale="90000"/>
          </a:bodyPr>
          <a:lstStyle/>
          <a:p>
            <a:r>
              <a:rPr lang="sk-SK" sz="1600" b="1" dirty="0" smtClean="0"/>
              <a:t>Gitary</a:t>
            </a:r>
            <a:endParaRPr lang="sk-SK" sz="1600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57325" y="1495425"/>
            <a:ext cx="9210675" cy="5200649"/>
          </a:xfrm>
        </p:spPr>
        <p:txBody>
          <a:bodyPr>
            <a:normAutofit fontScale="55000" lnSpcReduction="20000"/>
          </a:bodyPr>
          <a:lstStyle/>
          <a:p>
            <a:r>
              <a:rPr lang="sk-SK" b="1" dirty="0"/>
              <a:t>Gitara</a:t>
            </a:r>
            <a:r>
              <a:rPr lang="sk-SK" dirty="0"/>
              <a:t> je brnkací strunový </a:t>
            </a:r>
            <a:r>
              <a:rPr lang="sk-SK" dirty="0">
                <a:hlinkClick r:id="rId2" tooltip="Hudobný nástroj"/>
              </a:rPr>
              <a:t>hudobný nástroj</a:t>
            </a:r>
            <a:r>
              <a:rPr lang="sk-SK" dirty="0"/>
              <a:t>, ktorý má vypasované telo s bokmi prehnutými dovnútra v páse gitary. Gitara ako brnkací strunový nástroj s bokmi prehnutými dovnútra, vznikol podľa znalcov dejín gitary až niekedy v 15. storočí. Samotná gitara </a:t>
            </a:r>
            <a:r>
              <a:rPr lang="sk-SK" dirty="0" smtClean="0"/>
              <a:t>prešla vývojom</a:t>
            </a:r>
            <a:r>
              <a:rPr lang="sk-SK" dirty="0"/>
              <a:t>. Pôvod gitary je zaznamenaný v Prednej Ázii, kde prvý hudobný nástroj podobný gitare tzv. </a:t>
            </a:r>
            <a:r>
              <a:rPr lang="sk-SK" dirty="0" err="1"/>
              <a:t>kinor</a:t>
            </a:r>
            <a:r>
              <a:rPr lang="sk-SK" dirty="0"/>
              <a:t> bol pozorovaný u </a:t>
            </a:r>
            <a:r>
              <a:rPr lang="sk-SK" dirty="0" err="1"/>
              <a:t>Sumerov</a:t>
            </a:r>
            <a:r>
              <a:rPr lang="sk-SK" dirty="0"/>
              <a:t>. Gitara sa dá zhotoviť z hocičoho, otázka je, akú kvalitu dosiahneme. Gitary sa robia prevažne na báze </a:t>
            </a:r>
            <a:r>
              <a:rPr lang="sk-SK" dirty="0" smtClean="0"/>
              <a:t>dreva. </a:t>
            </a:r>
            <a:r>
              <a:rPr lang="sk-SK" dirty="0"/>
              <a:t>Existujú však gitary na báze </a:t>
            </a:r>
            <a:r>
              <a:rPr lang="sk-SK" dirty="0" smtClean="0"/>
              <a:t>syntetických (umelo vyrobených) </a:t>
            </a:r>
            <a:r>
              <a:rPr lang="sk-SK" dirty="0"/>
              <a:t>materiálov (</a:t>
            </a:r>
            <a:r>
              <a:rPr lang="sk-SK" dirty="0">
                <a:hlinkClick r:id="rId3" tooltip="Uhlíkové vlákno"/>
              </a:rPr>
              <a:t>uhlíkové vlákno</a:t>
            </a:r>
            <a:r>
              <a:rPr lang="sk-SK" dirty="0"/>
              <a:t> so svojimi dobrými elastickými vlastnosťami – </a:t>
            </a:r>
            <a:r>
              <a:rPr lang="sk-SK" dirty="0" err="1"/>
              <a:t>RainSong</a:t>
            </a:r>
            <a:r>
              <a:rPr lang="sk-SK" dirty="0"/>
              <a:t> </a:t>
            </a:r>
            <a:r>
              <a:rPr lang="sk-SK" dirty="0" err="1"/>
              <a:t>Graphite</a:t>
            </a:r>
            <a:r>
              <a:rPr lang="sk-SK" dirty="0"/>
              <a:t> </a:t>
            </a:r>
            <a:r>
              <a:rPr lang="sk-SK" dirty="0" err="1"/>
              <a:t>Guitars</a:t>
            </a:r>
            <a:r>
              <a:rPr lang="sk-SK" dirty="0"/>
              <a:t>) alebo sa využíva kov – </a:t>
            </a:r>
            <a:r>
              <a:rPr lang="sk-SK" dirty="0">
                <a:hlinkClick r:id="rId4" tooltip="Oceľ"/>
              </a:rPr>
              <a:t>oceľ</a:t>
            </a:r>
            <a:r>
              <a:rPr lang="sk-SK" dirty="0"/>
              <a:t> na stavbu tela gitary (</a:t>
            </a:r>
            <a:r>
              <a:rPr lang="sk-SK" dirty="0" err="1"/>
              <a:t>rezofonické</a:t>
            </a:r>
            <a:r>
              <a:rPr lang="sk-SK" dirty="0"/>
              <a:t> gitary, napríklad </a:t>
            </a:r>
            <a:r>
              <a:rPr lang="sk-SK" dirty="0">
                <a:hlinkClick r:id="rId5" tooltip="Dobro (hudobný nástroj)"/>
              </a:rPr>
              <a:t>Dobro</a:t>
            </a:r>
            <a:r>
              <a:rPr lang="sk-SK" dirty="0"/>
              <a:t>, Lap–</a:t>
            </a:r>
            <a:r>
              <a:rPr lang="sk-SK" dirty="0" err="1"/>
              <a:t>steel</a:t>
            </a:r>
            <a:r>
              <a:rPr lang="sk-SK" dirty="0"/>
              <a:t>). Bola skonštruovaná dokonca aj gitara s mramorovým telom.</a:t>
            </a:r>
          </a:p>
          <a:p>
            <a:r>
              <a:rPr lang="sk-SK" dirty="0" smtClean="0"/>
              <a:t>Typy gitár môžu byť rôzne:</a:t>
            </a:r>
            <a:endParaRPr lang="sk-SK" dirty="0"/>
          </a:p>
          <a:p>
            <a:r>
              <a:rPr lang="sk-SK" dirty="0">
                <a:hlinkClick r:id="rId6" tooltip="Akustická gitara"/>
              </a:rPr>
              <a:t>Akustická gitara</a:t>
            </a:r>
            <a:r>
              <a:rPr lang="sk-SK" dirty="0"/>
              <a:t> - je tvorená rezonančnou skrinkou v podobe korpusu, ktorý má za úlohu zvuk zosilniť a vyžiariť do prostredia s adekvátnym zafarbením tónu. Podľa názoru niektorých historikov vznikla gitara v </a:t>
            </a:r>
            <a:r>
              <a:rPr lang="sk-SK" dirty="0">
                <a:hlinkClick r:id="rId7" tooltip="Stredovek"/>
              </a:rPr>
              <a:t>stredovekom</a:t>
            </a:r>
            <a:r>
              <a:rPr lang="sk-SK" dirty="0"/>
              <a:t> Španielsku prestavbou starej </a:t>
            </a:r>
            <a:r>
              <a:rPr lang="sk-SK" dirty="0" err="1"/>
              <a:t>fiduly</a:t>
            </a:r>
            <a:r>
              <a:rPr lang="sk-SK" dirty="0"/>
              <a:t> na brnkací nástroj. Akustické gitary sa delia na </a:t>
            </a:r>
            <a:r>
              <a:rPr lang="sk-SK" dirty="0" smtClean="0"/>
              <a:t>klasické "španielky</a:t>
            </a:r>
            <a:r>
              <a:rPr lang="sk-SK" dirty="0"/>
              <a:t>" (struny </a:t>
            </a:r>
            <a:r>
              <a:rPr lang="sk-SK" dirty="0" smtClean="0"/>
              <a:t>majú z </a:t>
            </a:r>
            <a:r>
              <a:rPr lang="sk-SK" dirty="0"/>
              <a:t>nylonu (v minulosti zo zvieracích čriev), </a:t>
            </a:r>
            <a:endParaRPr lang="sk-SK" dirty="0" smtClean="0"/>
          </a:p>
          <a:p>
            <a:r>
              <a:rPr lang="sk-SK" dirty="0" smtClean="0"/>
              <a:t>a </a:t>
            </a:r>
            <a:r>
              <a:rPr lang="sk-SK" dirty="0"/>
              <a:t>gitary s kovovými strunami (obvykle 6 alebo 12).</a:t>
            </a:r>
          </a:p>
          <a:p>
            <a:r>
              <a:rPr lang="sk-SK" dirty="0"/>
              <a:t>Akustické gitary s kovovými strunami môžeme ďalej rozdeliť na: 1.Jumbo 2.Dreadnought alebo tiež niekedy nazývané Western</a:t>
            </a:r>
          </a:p>
          <a:p>
            <a:r>
              <a:rPr lang="sk-SK" dirty="0">
                <a:hlinkClick r:id="rId8" tooltip="Elektrická gitara"/>
              </a:rPr>
              <a:t>Elektrická gitara</a:t>
            </a:r>
            <a:r>
              <a:rPr lang="sk-SK" dirty="0"/>
              <a:t> - podstatu </a:t>
            </a:r>
            <a:r>
              <a:rPr lang="sk-SK" dirty="0" err="1"/>
              <a:t>tónotvorného</a:t>
            </a:r>
            <a:r>
              <a:rPr lang="sk-SK" dirty="0"/>
              <a:t> zariadenia tejto gitary tvoria struny z feromagnetického materiálu, ktorých kmitanie je zachytávané snímačmi, ktoré sú prepojené s tzv. </a:t>
            </a:r>
            <a:r>
              <a:rPr lang="sk-SK" dirty="0">
                <a:hlinkClick r:id="rId9" tooltip="Efektom (stránka neexistuje)"/>
              </a:rPr>
              <a:t>efektom</a:t>
            </a:r>
            <a:r>
              <a:rPr lang="sk-SK" dirty="0"/>
              <a:t> (nie nutne), </a:t>
            </a:r>
            <a:r>
              <a:rPr lang="sk-SK" dirty="0">
                <a:hlinkClick r:id="rId10" tooltip="Zosilňovačom (stránka neexistuje)"/>
              </a:rPr>
              <a:t>zosilňovačom</a:t>
            </a:r>
            <a:r>
              <a:rPr lang="sk-SK" dirty="0"/>
              <a:t> a </a:t>
            </a:r>
            <a:r>
              <a:rPr lang="sk-SK" dirty="0">
                <a:hlinkClick r:id="rId11" tooltip="Reproduktor"/>
              </a:rPr>
              <a:t>reproduktorom</a:t>
            </a:r>
            <a:r>
              <a:rPr lang="sk-SK" dirty="0"/>
              <a:t>. Najčastejšie má 6, 7 alebo 12 strún.</a:t>
            </a:r>
          </a:p>
          <a:p>
            <a:r>
              <a:rPr lang="sk-SK" dirty="0">
                <a:hlinkClick r:id="rId12" tooltip="Basová gitara"/>
              </a:rPr>
              <a:t>Basová gitara</a:t>
            </a:r>
            <a:r>
              <a:rPr lang="sk-SK" dirty="0"/>
              <a:t> (basgitara) - Delia sa taktiež na elektrické a akustické. Basgitara má štyri a viac strún naladených o oktávu nižšie ako na bežnej gitare s primárnym účelom rozširovať zvuk o hlboké tóny.</a:t>
            </a:r>
          </a:p>
          <a:p>
            <a:r>
              <a:rPr lang="sk-SK" dirty="0"/>
              <a:t>Elektro-akustická gitara - akustická gitara, ktorá je vybavená </a:t>
            </a:r>
            <a:r>
              <a:rPr lang="sk-SK" dirty="0">
                <a:hlinkClick r:id="rId13" tooltip="Magnetický snímač (stránka neexistuje)"/>
              </a:rPr>
              <a:t>magnetickým snímačom</a:t>
            </a:r>
            <a:r>
              <a:rPr lang="sk-SK" dirty="0"/>
              <a:t>, mikrofónom alebo </a:t>
            </a:r>
            <a:r>
              <a:rPr lang="sk-SK" dirty="0" err="1">
                <a:hlinkClick r:id="rId14" tooltip="Piezo-elektrický snímač (stránka neexistuje)"/>
              </a:rPr>
              <a:t>piezzo-elektrickým</a:t>
            </a:r>
            <a:r>
              <a:rPr lang="sk-SK" dirty="0" err="1"/>
              <a:t>snímačom</a:t>
            </a:r>
            <a:r>
              <a:rPr lang="sk-SK" dirty="0"/>
              <a:t> (väčšinou sa nachádza pod vložkou kobylky - </a:t>
            </a:r>
            <a:r>
              <a:rPr lang="sk-SK" dirty="0">
                <a:hlinkClick r:id="rId6" tooltip="Akustická gitara"/>
              </a:rPr>
              <a:t>konštrukcia akustickej gitary</a:t>
            </a:r>
            <a:r>
              <a:rPr lang="sk-SK" dirty="0"/>
              <a:t>) z ktorého sú zosnímané vibrácie prenesené cez kábel na výstupný </a:t>
            </a:r>
            <a:r>
              <a:rPr lang="sk-SK" dirty="0" err="1"/>
              <a:t>jack</a:t>
            </a:r>
            <a:r>
              <a:rPr lang="sk-SK" dirty="0"/>
              <a:t> gitary alebo častejšie do zabudovaného </a:t>
            </a:r>
            <a:r>
              <a:rPr lang="sk-SK" dirty="0">
                <a:hlinkClick r:id="rId15" tooltip="Predzosilňovač"/>
              </a:rPr>
              <a:t>predzosilňovača</a:t>
            </a:r>
            <a:r>
              <a:rPr lang="sk-SK" dirty="0"/>
              <a:t> v gitare.</a:t>
            </a:r>
          </a:p>
          <a:p>
            <a:r>
              <a:rPr lang="sk-SK" dirty="0"/>
              <a:t>Ovládacie prvky na predzosilňovači sú - hlasitosť, </a:t>
            </a:r>
            <a:r>
              <a:rPr lang="sk-SK" dirty="0">
                <a:hlinkClick r:id="rId16" tooltip="Korekcie (stránka neexistuje)"/>
              </a:rPr>
              <a:t>korekcie</a:t>
            </a:r>
            <a:r>
              <a:rPr lang="sk-SK" dirty="0"/>
              <a:t> (väčšinou basy, stredy a výšky), </a:t>
            </a:r>
            <a:r>
              <a:rPr lang="sk-SK" dirty="0">
                <a:hlinkClick r:id="rId17" tooltip="PHASE (stránka neexistuje)"/>
              </a:rPr>
              <a:t>PHASE</a:t>
            </a:r>
            <a:r>
              <a:rPr lang="sk-SK" dirty="0"/>
              <a:t> (</a:t>
            </a:r>
            <a:r>
              <a:rPr lang="sk-SK" dirty="0" err="1"/>
              <a:t>fázovanie</a:t>
            </a:r>
            <a:r>
              <a:rPr lang="sk-SK" dirty="0"/>
              <a:t>) a kontrolná LED dióda pre stav batérie.</a:t>
            </a:r>
          </a:p>
          <a:p>
            <a:r>
              <a:rPr lang="sk-SK" dirty="0"/>
              <a:t>Tento typ gitary sa využíva v rôznych hudobných žánroch, kde sa vyžaduje zvuk akustickej gitary, no najmä pri živých vystúpeniach, kde je potrebný väčší objem hlasitosti</a:t>
            </a:r>
            <a:r>
              <a:rPr lang="sk-SK" dirty="0" smtClean="0"/>
              <a:t>.</a:t>
            </a:r>
          </a:p>
          <a:p>
            <a:r>
              <a:rPr lang="sk-SK" b="1" dirty="0"/>
              <a:t>Gitarista</a:t>
            </a:r>
            <a:r>
              <a:rPr lang="sk-SK" dirty="0"/>
              <a:t> je </a:t>
            </a:r>
            <a:r>
              <a:rPr lang="sk-SK" dirty="0">
                <a:hlinkClick r:id="rId18" tooltip="Hudobník"/>
              </a:rPr>
              <a:t>hudobník</a:t>
            </a:r>
            <a:r>
              <a:rPr lang="sk-SK" dirty="0"/>
              <a:t>, ktorý hrá na gitare. </a:t>
            </a:r>
            <a:r>
              <a:rPr lang="sk-SK" dirty="0">
                <a:hlinkClick r:id="rId19" tooltip="Profesionál"/>
              </a:rPr>
              <a:t>Profesionálni</a:t>
            </a:r>
            <a:r>
              <a:rPr lang="sk-SK" dirty="0"/>
              <a:t> gitaristi môžu hrať sólo, alebo s </a:t>
            </a:r>
            <a:r>
              <a:rPr lang="sk-SK" dirty="0">
                <a:hlinkClick r:id="rId20" tooltip="Hudobná skupina"/>
              </a:rPr>
              <a:t>hudobnou kapelou</a:t>
            </a:r>
            <a:r>
              <a:rPr lang="sk-SK" dirty="0"/>
              <a:t>. Môžu hrať rôzne </a:t>
            </a:r>
            <a:r>
              <a:rPr lang="sk-SK" dirty="0">
                <a:hlinkClick r:id="rId21" tooltip="Hudobný žáner"/>
              </a:rPr>
              <a:t>hudobné žánre</a:t>
            </a:r>
            <a:r>
              <a:rPr lang="sk-SK" dirty="0"/>
              <a:t>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24629200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</Words>
  <Application>Microsoft Office PowerPoint</Application>
  <PresentationFormat>Širokouhlá</PresentationFormat>
  <Paragraphs>12</Paragraphs>
  <Slides>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Motív balíka Office</vt:lpstr>
      <vt:lpstr>Gitary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Gitary</dc:title>
  <dc:creator>Palo</dc:creator>
  <cp:lastModifiedBy>Pavol Paškevič</cp:lastModifiedBy>
  <cp:revision>2</cp:revision>
  <dcterms:created xsi:type="dcterms:W3CDTF">2019-01-19T08:29:43Z</dcterms:created>
  <dcterms:modified xsi:type="dcterms:W3CDTF">2020-01-23T13:13:16Z</dcterms:modified>
</cp:coreProperties>
</file>